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361" r:id="rId2"/>
    <p:sldId id="365" r:id="rId3"/>
    <p:sldId id="373" r:id="rId4"/>
    <p:sldId id="2134805757" r:id="rId5"/>
    <p:sldId id="2134805741" r:id="rId6"/>
    <p:sldId id="2134805735" r:id="rId7"/>
    <p:sldId id="2134805736" r:id="rId8"/>
    <p:sldId id="2134805737" r:id="rId9"/>
    <p:sldId id="2134805738" r:id="rId10"/>
    <p:sldId id="2134805739" r:id="rId11"/>
    <p:sldId id="2758" r:id="rId12"/>
    <p:sldId id="2134805755" r:id="rId13"/>
    <p:sldId id="2134805754" r:id="rId14"/>
    <p:sldId id="2134805747" r:id="rId15"/>
    <p:sldId id="2134805758" r:id="rId16"/>
    <p:sldId id="2134805759" r:id="rId17"/>
    <p:sldId id="2134805761" r:id="rId18"/>
    <p:sldId id="2134805760" r:id="rId19"/>
    <p:sldId id="2134805762" r:id="rId20"/>
    <p:sldId id="2134805756" r:id="rId21"/>
    <p:sldId id="2134805742" r:id="rId22"/>
    <p:sldId id="2134805753" r:id="rId23"/>
    <p:sldId id="2134805752" r:id="rId24"/>
    <p:sldId id="2134805743" r:id="rId25"/>
    <p:sldId id="2134805744" r:id="rId26"/>
    <p:sldId id="2134805745" r:id="rId27"/>
    <p:sldId id="2134805746" r:id="rId28"/>
    <p:sldId id="2134805748" r:id="rId29"/>
    <p:sldId id="2134805751" r:id="rId30"/>
    <p:sldId id="2134805750" r:id="rId31"/>
    <p:sldId id="2134805749" r:id="rId32"/>
    <p:sldId id="2134805763" r:id="rId33"/>
    <p:sldId id="2735" r:id="rId34"/>
    <p:sldId id="370" r:id="rId35"/>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57"/>
            <p14:sldId id="2134805741"/>
            <p14:sldId id="2134805735"/>
            <p14:sldId id="2134805736"/>
            <p14:sldId id="2134805737"/>
            <p14:sldId id="2134805738"/>
            <p14:sldId id="2134805739"/>
            <p14:sldId id="2758"/>
            <p14:sldId id="2134805755"/>
            <p14:sldId id="2134805754"/>
            <p14:sldId id="2134805747"/>
            <p14:sldId id="2134805758"/>
            <p14:sldId id="2134805759"/>
            <p14:sldId id="2134805761"/>
            <p14:sldId id="2134805760"/>
            <p14:sldId id="2134805762"/>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3"/>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74" d="100"/>
          <a:sy n="74" d="100"/>
        </p:scale>
        <p:origin x="348" y="450"/>
      </p:cViewPr>
      <p:guideLst/>
    </p:cSldViewPr>
  </p:slideViewPr>
  <p:notesTextViewPr>
    <p:cViewPr>
      <p:scale>
        <a:sx n="1" d="1"/>
        <a:sy n="1" d="1"/>
      </p:scale>
      <p:origin x="0" y="0"/>
    </p:cViewPr>
  </p:notesTextViewPr>
  <p:sorterViewPr>
    <p:cViewPr>
      <p:scale>
        <a:sx n="66" d="100"/>
        <a:sy n="66" d="100"/>
      </p:scale>
      <p:origin x="0" y="-1386"/>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DB226-4239-4903-AA7B-4D6B7FB25E3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C79E97C-7BF0-409C-AB43-96D9C85B285B}">
      <dgm:prSet phldrT="[Text]" custT="1"/>
      <dgm:spPr/>
      <dgm:t>
        <a:bodyPr/>
        <a:lstStyle/>
        <a:p>
          <a:r>
            <a:rPr lang="en-US" sz="4400" dirty="0"/>
            <a:t>ChatGPT</a:t>
          </a:r>
        </a:p>
      </dgm:t>
    </dgm:pt>
    <dgm:pt modelId="{D62AB8C7-B873-438E-81D5-3C78B406C8D3}" type="parTrans" cxnId="{3B878E91-7B72-4E55-9EB4-4F03A0F709A2}">
      <dgm:prSet/>
      <dgm:spPr/>
      <dgm:t>
        <a:bodyPr/>
        <a:lstStyle/>
        <a:p>
          <a:endParaRPr lang="en-US" sz="1100"/>
        </a:p>
      </dgm:t>
    </dgm:pt>
    <dgm:pt modelId="{19D6C6CF-2A95-47F9-943C-CCBE0E4B9C0F}" type="sibTrans" cxnId="{3B878E91-7B72-4E55-9EB4-4F03A0F709A2}">
      <dgm:prSet/>
      <dgm:spPr/>
      <dgm:t>
        <a:bodyPr/>
        <a:lstStyle/>
        <a:p>
          <a:endParaRPr lang="en-US" sz="1100"/>
        </a:p>
      </dgm:t>
    </dgm:pt>
    <dgm:pt modelId="{BA2835BB-2D62-4BF7-A766-DAF455F4A5B6}">
      <dgm:prSet phldrT="[Text]" custT="1"/>
      <dgm:spPr/>
      <dgm:t>
        <a:bodyPr/>
        <a:lstStyle/>
        <a:p>
          <a:r>
            <a:rPr lang="en-US" sz="3600" dirty="0"/>
            <a:t>timw.info/blah</a:t>
          </a:r>
        </a:p>
      </dgm:t>
    </dgm:pt>
    <dgm:pt modelId="{9D108861-194D-46A1-890A-1599EFCA8564}" type="parTrans" cxnId="{D5153620-F852-41B5-8D35-D319744BE80F}">
      <dgm:prSet/>
      <dgm:spPr/>
      <dgm:t>
        <a:bodyPr/>
        <a:lstStyle/>
        <a:p>
          <a:endParaRPr lang="en-US" sz="1100"/>
        </a:p>
      </dgm:t>
    </dgm:pt>
    <dgm:pt modelId="{67BDEB25-7D9E-4F81-8385-6FA833D69822}" type="sibTrans" cxnId="{D5153620-F852-41B5-8D35-D319744BE80F}">
      <dgm:prSet/>
      <dgm:spPr/>
      <dgm:t>
        <a:bodyPr/>
        <a:lstStyle/>
        <a:p>
          <a:endParaRPr lang="en-US" sz="1100"/>
        </a:p>
      </dgm:t>
    </dgm:pt>
    <dgm:pt modelId="{F0A51E0B-448F-49B9-B274-33F00277798D}">
      <dgm:prSet phldrT="[Text]" phldr="1" custT="1"/>
      <dgm:spPr/>
      <dgm:t>
        <a:bodyPr/>
        <a:lstStyle/>
        <a:p>
          <a:endParaRPr lang="en-US" sz="4400"/>
        </a:p>
      </dgm:t>
    </dgm:pt>
    <dgm:pt modelId="{7F24B822-4924-4BE5-BAA0-9317A3E47669}" type="parTrans" cxnId="{8E4B7A26-91E2-4B97-9C05-2A39E4F2202C}">
      <dgm:prSet/>
      <dgm:spPr/>
      <dgm:t>
        <a:bodyPr/>
        <a:lstStyle/>
        <a:p>
          <a:endParaRPr lang="en-US" sz="1100"/>
        </a:p>
      </dgm:t>
    </dgm:pt>
    <dgm:pt modelId="{E29E7316-E151-4057-8C40-4C97B5669DA1}" type="sibTrans" cxnId="{8E4B7A26-91E2-4B97-9C05-2A39E4F2202C}">
      <dgm:prSet/>
      <dgm:spPr/>
      <dgm:t>
        <a:bodyPr/>
        <a:lstStyle/>
        <a:p>
          <a:endParaRPr lang="en-US" sz="1100"/>
        </a:p>
      </dgm:t>
    </dgm:pt>
    <dgm:pt modelId="{D1DA9A07-0313-4946-A99E-6E71BE4CF194}">
      <dgm:prSet phldrT="[Text]" phldr="1" custT="1"/>
      <dgm:spPr/>
      <dgm:t>
        <a:bodyPr/>
        <a:lstStyle/>
        <a:p>
          <a:endParaRPr lang="en-US" sz="3600"/>
        </a:p>
      </dgm:t>
    </dgm:pt>
    <dgm:pt modelId="{E5656A45-831A-4E4F-9081-FD48141EEAAE}" type="parTrans" cxnId="{2F96E68F-9E68-45AB-B0EE-829C4042D3F8}">
      <dgm:prSet/>
      <dgm:spPr/>
      <dgm:t>
        <a:bodyPr/>
        <a:lstStyle/>
        <a:p>
          <a:endParaRPr lang="en-US" sz="1100"/>
        </a:p>
      </dgm:t>
    </dgm:pt>
    <dgm:pt modelId="{A62ABF82-2CB9-46DF-96CB-5B38DD166FFD}" type="sibTrans" cxnId="{2F96E68F-9E68-45AB-B0EE-829C4042D3F8}">
      <dgm:prSet/>
      <dgm:spPr/>
      <dgm:t>
        <a:bodyPr/>
        <a:lstStyle/>
        <a:p>
          <a:endParaRPr lang="en-US" sz="1100"/>
        </a:p>
      </dgm:t>
    </dgm:pt>
    <dgm:pt modelId="{4031C7A7-83DB-416C-AE86-2B72E35B6007}">
      <dgm:prSet phldrT="[Text]" custT="1"/>
      <dgm:spPr/>
      <dgm:t>
        <a:bodyPr/>
        <a:lstStyle/>
        <a:p>
          <a:r>
            <a:rPr lang="en-US" sz="3600" dirty="0"/>
            <a:t>Plus or Enterprise is required for custom GPTs</a:t>
          </a:r>
        </a:p>
      </dgm:t>
    </dgm:pt>
    <dgm:pt modelId="{633223E7-E1E5-482B-A822-82A103D59A13}" type="parTrans" cxnId="{10EA97F3-B736-4914-AAAB-65531686C22E}">
      <dgm:prSet/>
      <dgm:spPr/>
      <dgm:t>
        <a:bodyPr/>
        <a:lstStyle/>
        <a:p>
          <a:endParaRPr lang="en-US" sz="1100"/>
        </a:p>
      </dgm:t>
    </dgm:pt>
    <dgm:pt modelId="{37A8976F-7AAB-4BFC-BFD7-D98D88536EA2}" type="sibTrans" cxnId="{10EA97F3-B736-4914-AAAB-65531686C22E}">
      <dgm:prSet/>
      <dgm:spPr/>
      <dgm:t>
        <a:bodyPr/>
        <a:lstStyle/>
        <a:p>
          <a:endParaRPr lang="en-US" sz="1100"/>
        </a:p>
      </dgm:t>
    </dgm:pt>
    <dgm:pt modelId="{A10B0413-3878-448D-B3B7-67B0D6A44D0A}" type="pres">
      <dgm:prSet presAssocID="{F1DDB226-4239-4903-AA7B-4D6B7FB25E36}" presName="linear" presStyleCnt="0">
        <dgm:presLayoutVars>
          <dgm:animLvl val="lvl"/>
          <dgm:resizeHandles val="exact"/>
        </dgm:presLayoutVars>
      </dgm:prSet>
      <dgm:spPr/>
    </dgm:pt>
    <dgm:pt modelId="{3A8FB47F-DDDE-41DE-9871-15CFADA67DEA}" type="pres">
      <dgm:prSet presAssocID="{8C79E97C-7BF0-409C-AB43-96D9C85B285B}" presName="parentText" presStyleLbl="node1" presStyleIdx="0" presStyleCnt="2">
        <dgm:presLayoutVars>
          <dgm:chMax val="0"/>
          <dgm:bulletEnabled val="1"/>
        </dgm:presLayoutVars>
      </dgm:prSet>
      <dgm:spPr/>
    </dgm:pt>
    <dgm:pt modelId="{E82C1437-FE2F-4C15-B1B8-0BF74CBB284D}" type="pres">
      <dgm:prSet presAssocID="{8C79E97C-7BF0-409C-AB43-96D9C85B285B}" presName="childText" presStyleLbl="revTx" presStyleIdx="0" presStyleCnt="2">
        <dgm:presLayoutVars>
          <dgm:bulletEnabled val="1"/>
        </dgm:presLayoutVars>
      </dgm:prSet>
      <dgm:spPr/>
    </dgm:pt>
    <dgm:pt modelId="{939AA42B-CDCD-4E0B-A925-74F34291AE77}" type="pres">
      <dgm:prSet presAssocID="{F0A51E0B-448F-49B9-B274-33F00277798D}" presName="parentText" presStyleLbl="node1" presStyleIdx="1" presStyleCnt="2">
        <dgm:presLayoutVars>
          <dgm:chMax val="0"/>
          <dgm:bulletEnabled val="1"/>
        </dgm:presLayoutVars>
      </dgm:prSet>
      <dgm:spPr/>
    </dgm:pt>
    <dgm:pt modelId="{884483D8-A24F-4B3B-B65A-03B5A674994F}" type="pres">
      <dgm:prSet presAssocID="{F0A51E0B-448F-49B9-B274-33F00277798D}" presName="childText" presStyleLbl="revTx" presStyleIdx="1" presStyleCnt="2">
        <dgm:presLayoutVars>
          <dgm:bulletEnabled val="1"/>
        </dgm:presLayoutVars>
      </dgm:prSet>
      <dgm:spPr/>
    </dgm:pt>
  </dgm:ptLst>
  <dgm:cxnLst>
    <dgm:cxn modelId="{D5153620-F852-41B5-8D35-D319744BE80F}" srcId="{8C79E97C-7BF0-409C-AB43-96D9C85B285B}" destId="{BA2835BB-2D62-4BF7-A766-DAF455F4A5B6}" srcOrd="0" destOrd="0" parTransId="{9D108861-194D-46A1-890A-1599EFCA8564}" sibTransId="{67BDEB25-7D9E-4F81-8385-6FA833D69822}"/>
    <dgm:cxn modelId="{B46B1F23-6560-475C-AF09-2C79DDE49594}" type="presOf" srcId="{BA2835BB-2D62-4BF7-A766-DAF455F4A5B6}" destId="{E82C1437-FE2F-4C15-B1B8-0BF74CBB284D}" srcOrd="0" destOrd="0" presId="urn:microsoft.com/office/officeart/2005/8/layout/vList2"/>
    <dgm:cxn modelId="{8E4B7A26-91E2-4B97-9C05-2A39E4F2202C}" srcId="{F1DDB226-4239-4903-AA7B-4D6B7FB25E36}" destId="{F0A51E0B-448F-49B9-B274-33F00277798D}" srcOrd="1" destOrd="0" parTransId="{7F24B822-4924-4BE5-BAA0-9317A3E47669}" sibTransId="{E29E7316-E151-4057-8C40-4C97B5669DA1}"/>
    <dgm:cxn modelId="{A7AA815C-129D-4C6A-BA4E-0B6599063374}" type="presOf" srcId="{4031C7A7-83DB-416C-AE86-2B72E35B6007}" destId="{E82C1437-FE2F-4C15-B1B8-0BF74CBB284D}" srcOrd="0" destOrd="1" presId="urn:microsoft.com/office/officeart/2005/8/layout/vList2"/>
    <dgm:cxn modelId="{2F96E68F-9E68-45AB-B0EE-829C4042D3F8}" srcId="{F0A51E0B-448F-49B9-B274-33F00277798D}" destId="{D1DA9A07-0313-4946-A99E-6E71BE4CF194}" srcOrd="0" destOrd="0" parTransId="{E5656A45-831A-4E4F-9081-FD48141EEAAE}" sibTransId="{A62ABF82-2CB9-46DF-96CB-5B38DD166FFD}"/>
    <dgm:cxn modelId="{3B878E91-7B72-4E55-9EB4-4F03A0F709A2}" srcId="{F1DDB226-4239-4903-AA7B-4D6B7FB25E36}" destId="{8C79E97C-7BF0-409C-AB43-96D9C85B285B}" srcOrd="0" destOrd="0" parTransId="{D62AB8C7-B873-438E-81D5-3C78B406C8D3}" sibTransId="{19D6C6CF-2A95-47F9-943C-CCBE0E4B9C0F}"/>
    <dgm:cxn modelId="{A2E278B2-2F31-4FAD-9643-9B6A6BAF49ED}" type="presOf" srcId="{F0A51E0B-448F-49B9-B274-33F00277798D}" destId="{939AA42B-CDCD-4E0B-A925-74F34291AE77}" srcOrd="0" destOrd="0" presId="urn:microsoft.com/office/officeart/2005/8/layout/vList2"/>
    <dgm:cxn modelId="{ED4E2DD0-2B1C-4818-BC3E-FB2C901DAD71}" type="presOf" srcId="{F1DDB226-4239-4903-AA7B-4D6B7FB25E36}" destId="{A10B0413-3878-448D-B3B7-67B0D6A44D0A}" srcOrd="0" destOrd="0" presId="urn:microsoft.com/office/officeart/2005/8/layout/vList2"/>
    <dgm:cxn modelId="{201B70D9-D6D4-4024-870D-793E79627CBD}" type="presOf" srcId="{8C79E97C-7BF0-409C-AB43-96D9C85B285B}" destId="{3A8FB47F-DDDE-41DE-9871-15CFADA67DEA}" srcOrd="0" destOrd="0" presId="urn:microsoft.com/office/officeart/2005/8/layout/vList2"/>
    <dgm:cxn modelId="{10EA97F3-B736-4914-AAAB-65531686C22E}" srcId="{8C79E97C-7BF0-409C-AB43-96D9C85B285B}" destId="{4031C7A7-83DB-416C-AE86-2B72E35B6007}" srcOrd="1" destOrd="0" parTransId="{633223E7-E1E5-482B-A822-82A103D59A13}" sibTransId="{37A8976F-7AAB-4BFC-BFD7-D98D88536EA2}"/>
    <dgm:cxn modelId="{B519E3FE-92FF-4D7B-BD95-09F70EF203CF}" type="presOf" srcId="{D1DA9A07-0313-4946-A99E-6E71BE4CF194}" destId="{884483D8-A24F-4B3B-B65A-03B5A674994F}" srcOrd="0" destOrd="0" presId="urn:microsoft.com/office/officeart/2005/8/layout/vList2"/>
    <dgm:cxn modelId="{B35A792D-CC92-4289-BF5C-85760A1A3768}" type="presParOf" srcId="{A10B0413-3878-448D-B3B7-67B0D6A44D0A}" destId="{3A8FB47F-DDDE-41DE-9871-15CFADA67DEA}" srcOrd="0" destOrd="0" presId="urn:microsoft.com/office/officeart/2005/8/layout/vList2"/>
    <dgm:cxn modelId="{88B40216-13F9-4EC7-B1D9-93E26AA275E0}" type="presParOf" srcId="{A10B0413-3878-448D-B3B7-67B0D6A44D0A}" destId="{E82C1437-FE2F-4C15-B1B8-0BF74CBB284D}" srcOrd="1" destOrd="0" presId="urn:microsoft.com/office/officeart/2005/8/layout/vList2"/>
    <dgm:cxn modelId="{A24153EF-D21B-4C2C-B81B-B390DEE2825C}" type="presParOf" srcId="{A10B0413-3878-448D-B3B7-67B0D6A44D0A}" destId="{939AA42B-CDCD-4E0B-A925-74F34291AE77}" srcOrd="2" destOrd="0" presId="urn:microsoft.com/office/officeart/2005/8/layout/vList2"/>
    <dgm:cxn modelId="{06C2BAA4-EFAD-4B14-8FEA-3CEB5B08F777}" type="presParOf" srcId="{A10B0413-3878-448D-B3B7-67B0D6A44D0A}" destId="{884483D8-A24F-4B3B-B65A-03B5A674994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FB47F-DDDE-41DE-9871-15CFADA67DEA}">
      <dsp:nvSpPr>
        <dsp:cNvPr id="0" name=""/>
        <dsp:cNvSpPr/>
      </dsp:nvSpPr>
      <dsp:spPr>
        <a:xfrm>
          <a:off x="0" y="1703524"/>
          <a:ext cx="121920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ChatGPT</a:t>
          </a:r>
        </a:p>
      </dsp:txBody>
      <dsp:txXfrm>
        <a:off x="59399" y="1762923"/>
        <a:ext cx="12073202" cy="1098002"/>
      </dsp:txXfrm>
    </dsp:sp>
    <dsp:sp modelId="{E82C1437-FE2F-4C15-B1B8-0BF74CBB284D}">
      <dsp:nvSpPr>
        <dsp:cNvPr id="0" name=""/>
        <dsp:cNvSpPr/>
      </dsp:nvSpPr>
      <dsp:spPr>
        <a:xfrm>
          <a:off x="0" y="2920324"/>
          <a:ext cx="12192000"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7096" tIns="45720" rIns="256032" bIns="45720" numCol="1" spcCol="1270" anchor="t" anchorCtr="0">
          <a:noAutofit/>
        </a:bodyPr>
        <a:lstStyle/>
        <a:p>
          <a:pPr marL="285750" lvl="1" indent="-285750" algn="l" defTabSz="1600200">
            <a:lnSpc>
              <a:spcPct val="90000"/>
            </a:lnSpc>
            <a:spcBef>
              <a:spcPct val="0"/>
            </a:spcBef>
            <a:spcAft>
              <a:spcPct val="20000"/>
            </a:spcAft>
            <a:buChar char="•"/>
          </a:pPr>
          <a:r>
            <a:rPr lang="en-US" sz="3600" kern="1200" dirty="0"/>
            <a:t>timw.info/blah</a:t>
          </a:r>
        </a:p>
        <a:p>
          <a:pPr marL="285750" lvl="1" indent="-285750" algn="l" defTabSz="1600200">
            <a:lnSpc>
              <a:spcPct val="90000"/>
            </a:lnSpc>
            <a:spcBef>
              <a:spcPct val="0"/>
            </a:spcBef>
            <a:spcAft>
              <a:spcPct val="20000"/>
            </a:spcAft>
            <a:buChar char="•"/>
          </a:pPr>
          <a:r>
            <a:rPr lang="en-US" sz="3600" kern="1200" dirty="0"/>
            <a:t>Plus or Enterprise is required for custom GPTs</a:t>
          </a:r>
        </a:p>
      </dsp:txBody>
      <dsp:txXfrm>
        <a:off x="0" y="2920324"/>
        <a:ext cx="12192000" cy="1210950"/>
      </dsp:txXfrm>
    </dsp:sp>
    <dsp:sp modelId="{939AA42B-CDCD-4E0B-A925-74F34291AE77}">
      <dsp:nvSpPr>
        <dsp:cNvPr id="0" name=""/>
        <dsp:cNvSpPr/>
      </dsp:nvSpPr>
      <dsp:spPr>
        <a:xfrm>
          <a:off x="0" y="4131274"/>
          <a:ext cx="121920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endParaRPr lang="en-US" sz="4400" kern="1200"/>
        </a:p>
      </dsp:txBody>
      <dsp:txXfrm>
        <a:off x="59399" y="4190673"/>
        <a:ext cx="12073202" cy="1098002"/>
      </dsp:txXfrm>
    </dsp:sp>
    <dsp:sp modelId="{884483D8-A24F-4B3B-B65A-03B5A674994F}">
      <dsp:nvSpPr>
        <dsp:cNvPr id="0" name=""/>
        <dsp:cNvSpPr/>
      </dsp:nvSpPr>
      <dsp:spPr>
        <a:xfrm>
          <a:off x="0" y="5348075"/>
          <a:ext cx="121920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7096" tIns="45720" rIns="256032" bIns="45720" numCol="1" spcCol="1270" anchor="t" anchorCtr="0">
          <a:noAutofit/>
        </a:bodyPr>
        <a:lstStyle/>
        <a:p>
          <a:pPr marL="285750" lvl="1" indent="-285750" algn="l" defTabSz="1600200">
            <a:lnSpc>
              <a:spcPct val="90000"/>
            </a:lnSpc>
            <a:spcBef>
              <a:spcPct val="0"/>
            </a:spcBef>
            <a:spcAft>
              <a:spcPct val="20000"/>
            </a:spcAft>
            <a:buChar char="•"/>
          </a:pPr>
          <a:endParaRPr lang="en-US" sz="3600" kern="1200"/>
        </a:p>
      </dsp:txBody>
      <dsp:txXfrm>
        <a:off x="0" y="5348075"/>
        <a:ext cx="12192000" cy="1076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Mon, 3/4/2024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a:xfrm>
            <a:off x="4692649" y="8119008"/>
            <a:ext cx="9580909" cy="620050"/>
          </a:xfrm>
        </p:spPr>
        <p:txBody>
          <a:bodyPr/>
          <a:lstStyle/>
          <a:p>
            <a:r>
              <a:rPr lang="en-US" dirty="0"/>
              <a:t>timw.info/li</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3BEFCB-DB4B-CC1D-9AFD-4F8FE1493405}"/>
              </a:ext>
            </a:extLst>
          </p:cNvPr>
          <p:cNvSpPr>
            <a:spLocks noGrp="1"/>
          </p:cNvSpPr>
          <p:nvPr>
            <p:ph type="title"/>
          </p:nvPr>
        </p:nvSpPr>
        <p:spPr/>
        <p:txBody>
          <a:bodyPr/>
          <a:lstStyle/>
          <a:p>
            <a:r>
              <a:rPr lang="en-US" dirty="0"/>
              <a:t>Custom GPTs</a:t>
            </a:r>
          </a:p>
        </p:txBody>
      </p:sp>
    </p:spTree>
    <p:extLst>
      <p:ext uri="{BB962C8B-B14F-4D97-AF65-F5344CB8AC3E}">
        <p14:creationId xmlns:p14="http://schemas.microsoft.com/office/powerpoint/2010/main" val="2509653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Foundational Concepts</a:t>
            </a:r>
          </a:p>
        </p:txBody>
      </p:sp>
    </p:spTree>
    <p:extLst>
      <p:ext uri="{BB962C8B-B14F-4D97-AF65-F5344CB8AC3E}">
        <p14:creationId xmlns:p14="http://schemas.microsoft.com/office/powerpoint/2010/main" val="3726283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49D25-B051-AB6A-30C2-5A0B6463AD09}"/>
              </a:ext>
            </a:extLst>
          </p:cNvPr>
          <p:cNvSpPr>
            <a:spLocks noGrp="1"/>
          </p:cNvSpPr>
          <p:nvPr>
            <p:ph type="title"/>
          </p:nvPr>
        </p:nvSpPr>
        <p:spPr/>
        <p:txBody>
          <a:bodyPr/>
          <a:lstStyle/>
          <a:p>
            <a:r>
              <a:rPr lang="en-US" dirty="0"/>
              <a:t>Understand the Terminology</a:t>
            </a:r>
          </a:p>
        </p:txBody>
      </p:sp>
      <p:sp>
        <p:nvSpPr>
          <p:cNvPr id="5" name="Content Placeholder 4">
            <a:extLst>
              <a:ext uri="{FF2B5EF4-FFF2-40B4-BE49-F238E27FC236}">
                <a16:creationId xmlns:a16="http://schemas.microsoft.com/office/drawing/2014/main" id="{4351A3A6-DF93-01BF-3E64-2295240A63B9}"/>
              </a:ext>
            </a:extLst>
          </p:cNvPr>
          <p:cNvSpPr>
            <a:spLocks noGrp="1"/>
          </p:cNvSpPr>
          <p:nvPr>
            <p:ph sz="quarter" idx="11"/>
          </p:nvPr>
        </p:nvSpPr>
        <p:spPr/>
        <p:style>
          <a:lnRef idx="2">
            <a:schemeClr val="accent2">
              <a:shade val="15000"/>
            </a:schemeClr>
          </a:lnRef>
          <a:fillRef idx="1">
            <a:schemeClr val="accent2"/>
          </a:fillRef>
          <a:effectRef idx="0">
            <a:schemeClr val="accent2"/>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AE1CE49C-3520-E7E2-252B-BEB79F7C410D}"/>
              </a:ext>
            </a:extLst>
          </p:cNvPr>
          <p:cNvSpPr>
            <a:spLocks noGrp="1"/>
          </p:cNvSpPr>
          <p:nvPr>
            <p:ph sz="quarter" idx="10"/>
          </p:nvPr>
        </p:nvSpPr>
        <p:spPr/>
        <p:style>
          <a:lnRef idx="2">
            <a:schemeClr val="accent2">
              <a:shade val="15000"/>
            </a:schemeClr>
          </a:lnRef>
          <a:fillRef idx="1">
            <a:schemeClr val="accent2"/>
          </a:fillRef>
          <a:effectRef idx="0">
            <a:schemeClr val="accent2"/>
          </a:effectRef>
          <a:fontRef idx="minor">
            <a:schemeClr val="lt1"/>
          </a:fontRef>
        </p:style>
        <p:txBody>
          <a:bodyPr/>
          <a:lstStyle/>
          <a:p>
            <a:endParaRPr lang="en-US"/>
          </a:p>
        </p:txBody>
      </p:sp>
      <p:sp>
        <p:nvSpPr>
          <p:cNvPr id="6" name="Content Placeholder 5">
            <a:extLst>
              <a:ext uri="{FF2B5EF4-FFF2-40B4-BE49-F238E27FC236}">
                <a16:creationId xmlns:a16="http://schemas.microsoft.com/office/drawing/2014/main" id="{47B1C81F-F972-75C0-2DD8-645327823367}"/>
              </a:ext>
            </a:extLst>
          </p:cNvPr>
          <p:cNvSpPr>
            <a:spLocks noGrp="1"/>
          </p:cNvSpPr>
          <p:nvPr>
            <p:ph sz="quarter" idx="12"/>
          </p:nvPr>
        </p:nvSpPr>
        <p:spPr/>
        <p:style>
          <a:lnRef idx="2">
            <a:schemeClr val="accent2">
              <a:shade val="15000"/>
            </a:schemeClr>
          </a:lnRef>
          <a:fillRef idx="1">
            <a:schemeClr val="accent2"/>
          </a:fillRef>
          <a:effectRef idx="0">
            <a:schemeClr val="accent2"/>
          </a:effectRef>
          <a:fontRef idx="minor">
            <a:schemeClr val="lt1"/>
          </a:fontRef>
        </p:style>
        <p:txBody>
          <a:bodyPr/>
          <a:lstStyle/>
          <a:p>
            <a:endParaRPr lang="en-US"/>
          </a:p>
        </p:txBody>
      </p:sp>
      <p:sp>
        <p:nvSpPr>
          <p:cNvPr id="7" name="Content Placeholder 6">
            <a:extLst>
              <a:ext uri="{FF2B5EF4-FFF2-40B4-BE49-F238E27FC236}">
                <a16:creationId xmlns:a16="http://schemas.microsoft.com/office/drawing/2014/main" id="{E9038A31-D054-42A4-84FC-9C59F73A8852}"/>
              </a:ext>
            </a:extLst>
          </p:cNvPr>
          <p:cNvSpPr>
            <a:spLocks noGrp="1"/>
          </p:cNvSpPr>
          <p:nvPr>
            <p:ph sz="quarter" idx="13"/>
          </p:nvPr>
        </p:nvSpPr>
        <p:spPr/>
        <p:style>
          <a:lnRef idx="2">
            <a:schemeClr val="accent2">
              <a:shade val="15000"/>
            </a:schemeClr>
          </a:lnRef>
          <a:fillRef idx="1">
            <a:schemeClr val="accent2"/>
          </a:fillRef>
          <a:effectRef idx="0">
            <a:schemeClr val="accent2"/>
          </a:effectRef>
          <a:fontRef idx="minor">
            <a:schemeClr val="lt1"/>
          </a:fontRef>
        </p:style>
        <p:txBody>
          <a:bodyPr/>
          <a:lstStyle/>
          <a:p>
            <a:endParaRPr lang="en-US"/>
          </a:p>
        </p:txBody>
      </p:sp>
      <p:sp>
        <p:nvSpPr>
          <p:cNvPr id="8" name="Content Placeholder 7">
            <a:extLst>
              <a:ext uri="{FF2B5EF4-FFF2-40B4-BE49-F238E27FC236}">
                <a16:creationId xmlns:a16="http://schemas.microsoft.com/office/drawing/2014/main" id="{0444140E-E6FF-136C-EF67-1E2D0F9633B0}"/>
              </a:ext>
            </a:extLst>
          </p:cNvPr>
          <p:cNvSpPr>
            <a:spLocks noGrp="1"/>
          </p:cNvSpPr>
          <p:nvPr>
            <p:ph sz="quarter" idx="14"/>
          </p:nvPr>
        </p:nvSpPr>
        <p:spPr/>
        <p:style>
          <a:lnRef idx="2">
            <a:schemeClr val="accent2">
              <a:shade val="15000"/>
            </a:schemeClr>
          </a:lnRef>
          <a:fillRef idx="1">
            <a:schemeClr val="accent2"/>
          </a:fillRef>
          <a:effectRef idx="0">
            <a:schemeClr val="accent2"/>
          </a:effectRef>
          <a:fontRef idx="minor">
            <a:schemeClr val="lt1"/>
          </a:fontRef>
        </p:style>
        <p:txBody>
          <a:bodyPr/>
          <a:lstStyle/>
          <a:p>
            <a:endParaRPr lang="en-US"/>
          </a:p>
        </p:txBody>
      </p:sp>
      <p:sp>
        <p:nvSpPr>
          <p:cNvPr id="9" name="Content Placeholder 8">
            <a:extLst>
              <a:ext uri="{FF2B5EF4-FFF2-40B4-BE49-F238E27FC236}">
                <a16:creationId xmlns:a16="http://schemas.microsoft.com/office/drawing/2014/main" id="{F2905AEB-143E-9E0E-081E-BF7E5C81AD11}"/>
              </a:ext>
            </a:extLst>
          </p:cNvPr>
          <p:cNvSpPr>
            <a:spLocks noGrp="1"/>
          </p:cNvSpPr>
          <p:nvPr>
            <p:ph sz="quarter" idx="15"/>
          </p:nvPr>
        </p:nvSpPr>
        <p:spPr/>
        <p:style>
          <a:lnRef idx="2">
            <a:schemeClr val="accent2">
              <a:shade val="15000"/>
            </a:schemeClr>
          </a:lnRef>
          <a:fillRef idx="1">
            <a:schemeClr val="accent2"/>
          </a:fillRef>
          <a:effectRef idx="0">
            <a:schemeClr val="accent2"/>
          </a:effectRef>
          <a:fontRef idx="minor">
            <a:schemeClr val="lt1"/>
          </a:fontRef>
        </p:style>
        <p:txBody>
          <a:bodyPr/>
          <a:lstStyle/>
          <a:p>
            <a:endParaRPr lang="en-US"/>
          </a:p>
        </p:txBody>
      </p:sp>
    </p:spTree>
    <p:extLst>
      <p:ext uri="{BB962C8B-B14F-4D97-AF65-F5344CB8AC3E}">
        <p14:creationId xmlns:p14="http://schemas.microsoft.com/office/powerpoint/2010/main" val="2768738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A074C-4D68-0E31-AFED-7C4DD5C7EB39}"/>
              </a:ext>
            </a:extLst>
          </p:cNvPr>
          <p:cNvSpPr>
            <a:spLocks noGrp="1"/>
          </p:cNvSpPr>
          <p:nvPr>
            <p:ph type="title"/>
          </p:nvPr>
        </p:nvSpPr>
        <p:spPr/>
        <p:txBody>
          <a:bodyPr/>
          <a:lstStyle/>
          <a:p>
            <a:r>
              <a:rPr lang="en-US" dirty="0"/>
              <a:t>How to Follow Along</a:t>
            </a:r>
          </a:p>
        </p:txBody>
      </p:sp>
      <p:graphicFrame>
        <p:nvGraphicFramePr>
          <p:cNvPr id="4" name="Diagram 3">
            <a:extLst>
              <a:ext uri="{FF2B5EF4-FFF2-40B4-BE49-F238E27FC236}">
                <a16:creationId xmlns:a16="http://schemas.microsoft.com/office/drawing/2014/main" id="{AE567DD3-9B8F-EE30-D700-01F231E56FED}"/>
              </a:ext>
            </a:extLst>
          </p:cNvPr>
          <p:cNvGraphicFramePr/>
          <p:nvPr>
            <p:extLst>
              <p:ext uri="{D42A27DB-BD31-4B8C-83A1-F6EECF244321}">
                <p14:modId xmlns:p14="http://schemas.microsoft.com/office/powerpoint/2010/main" val="1183573145"/>
              </p:ext>
            </p:extLst>
          </p:nvPr>
        </p:nvGraphicFramePr>
        <p:xfrm>
          <a:off x="3048000" y="1079500"/>
          <a:ext cx="121920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080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3044908" y="6381846"/>
            <a:ext cx="76174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552807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Learning</a:t>
            </a:r>
            <a:br>
              <a:rPr lang="en-US" dirty="0"/>
            </a:br>
            <a:r>
              <a:rPr lang="en-US" dirty="0"/>
              <a:t>Goals</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Tim's essential technical writing bookshelf</a:t>
            </a:r>
          </a:p>
          <a:p>
            <a:pPr marL="0" indent="0">
              <a:buNone/>
            </a:pPr>
            <a:r>
              <a:rPr lang="en-US" dirty="0"/>
              <a:t>	Create a custom prompting assistant</a:t>
            </a:r>
          </a:p>
          <a:p>
            <a:pPr marL="0" indent="0">
              <a:buNone/>
            </a:pPr>
            <a:r>
              <a:rPr lang="en-US" dirty="0"/>
              <a:t>Foundational concepts</a:t>
            </a:r>
          </a:p>
          <a:p>
            <a:pPr marL="0" indent="0">
              <a:buNone/>
            </a:pPr>
            <a:r>
              <a:rPr lang="en-US" dirty="0"/>
              <a:t>Specific prompting guidance</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B0D55-DEE9-81AC-00BD-D1D5E51BC1EB}"/>
              </a:ext>
            </a:extLst>
          </p:cNvPr>
          <p:cNvSpPr>
            <a:spLocks noGrp="1"/>
          </p:cNvSpPr>
          <p:nvPr>
            <p:ph type="body" sz="quarter" idx="14"/>
          </p:nvPr>
        </p:nvSpPr>
        <p:spPr/>
        <p:txBody>
          <a:bodyPr/>
          <a:lstStyle/>
          <a:p>
            <a:endParaRPr lang="en-US" dirty="0"/>
          </a:p>
        </p:txBody>
      </p:sp>
      <p:sp>
        <p:nvSpPr>
          <p:cNvPr id="4" name="Rectangle 3">
            <a:extLst>
              <a:ext uri="{FF2B5EF4-FFF2-40B4-BE49-F238E27FC236}">
                <a16:creationId xmlns:a16="http://schemas.microsoft.com/office/drawing/2014/main" id="{F424A10D-F1DB-293A-AA4B-8C0812437C5D}"/>
              </a:ext>
            </a:extLst>
          </p:cNvPr>
          <p:cNvSpPr/>
          <p:nvPr/>
        </p:nvSpPr>
        <p:spPr>
          <a:xfrm>
            <a:off x="2900638" y="6381846"/>
            <a:ext cx="1050288"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3901700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blah</a:t>
            </a:r>
          </a:p>
          <a:p>
            <a:r>
              <a:rPr lang="en-US" dirty="0"/>
              <a:t>Thanks!</a:t>
            </a:r>
          </a:p>
          <a:p>
            <a:r>
              <a:rPr lang="en-US" dirty="0"/>
              <a:t>Materials: </a:t>
            </a:r>
            <a:r>
              <a:rPr lang="en-US" dirty="0">
                <a:solidFill>
                  <a:srgbClr val="0070C0"/>
                </a:solidFill>
              </a:rPr>
              <a:t>timw.info/elements</a:t>
            </a: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TW_PROMPT_BOT</a:t>
            </a:r>
          </a:p>
        </p:txBody>
      </p:sp>
      <p:sp>
        <p:nvSpPr>
          <p:cNvPr id="4" name="Rectangle 3">
            <a:extLst>
              <a:ext uri="{FF2B5EF4-FFF2-40B4-BE49-F238E27FC236}">
                <a16:creationId xmlns:a16="http://schemas.microsoft.com/office/drawing/2014/main" id="{E9B75255-9C78-4813-A0B9-87CD8530306B}"/>
              </a:ext>
            </a:extLst>
          </p:cNvPr>
          <p:cNvSpPr/>
          <p:nvPr/>
        </p:nvSpPr>
        <p:spPr>
          <a:xfrm>
            <a:off x="1799146" y="4212476"/>
            <a:ext cx="14689727" cy="186204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1500" b="1" dirty="0">
                <a:ln/>
                <a:solidFill>
                  <a:schemeClr val="accent3"/>
                </a:solidFill>
              </a:rPr>
              <a:t>timw.info/</a:t>
            </a:r>
            <a:r>
              <a:rPr lang="en-US" sz="11500" b="1" dirty="0" err="1">
                <a:ln/>
                <a:solidFill>
                  <a:schemeClr val="accent3"/>
                </a:solidFill>
              </a:rPr>
              <a:t>promptbot</a:t>
            </a:r>
            <a:endParaRPr lang="en-US" sz="11500" b="1" dirty="0">
              <a:ln/>
              <a:solidFill>
                <a:schemeClr val="accent3"/>
              </a:solidFill>
            </a:endParaRPr>
          </a:p>
        </p:txBody>
      </p:sp>
    </p:spTree>
    <p:extLst>
      <p:ext uri="{BB962C8B-B14F-4D97-AF65-F5344CB8AC3E}">
        <p14:creationId xmlns:p14="http://schemas.microsoft.com/office/powerpoint/2010/main" val="336542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32420</TotalTime>
  <Words>994</Words>
  <Application>Microsoft Office PowerPoint</Application>
  <PresentationFormat>Custom</PresentationFormat>
  <Paragraphs>121</Paragraphs>
  <Slides>34</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34</vt:i4>
      </vt:variant>
    </vt:vector>
  </HeadingPairs>
  <TitlesOfParts>
    <vt:vector size="51"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PowerPoint Presentation</vt:lpstr>
      <vt:lpstr>Session Materials</vt:lpstr>
      <vt:lpstr>TW_PROMPT_BOT</vt:lpstr>
      <vt:lpstr>Break Schedule (Central time)</vt:lpstr>
      <vt:lpstr>Session Recording</vt:lpstr>
      <vt:lpstr>Session Recording</vt:lpstr>
      <vt:lpstr>Session Recording</vt:lpstr>
      <vt:lpstr>learning.oreilly.com</vt:lpstr>
      <vt:lpstr>O'Reilly Native Mobile Apps</vt:lpstr>
      <vt:lpstr>Tim's Essential Tech Writing Bookshelf</vt:lpstr>
      <vt:lpstr>PowerPoint Presentation</vt:lpstr>
      <vt:lpstr>PowerPoint Presentation</vt:lpstr>
      <vt:lpstr>PowerPoint Presentation</vt:lpstr>
      <vt:lpstr>Custom GPTs</vt:lpstr>
      <vt:lpstr>Foundational Concepts</vt:lpstr>
      <vt:lpstr>Understand the Terminology</vt:lpstr>
      <vt:lpstr>How to Follow Along</vt:lpstr>
      <vt:lpstr>PowerPoint Presentation</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1262</cp:revision>
  <cp:lastPrinted>2021-01-14T21:20:43Z</cp:lastPrinted>
  <dcterms:created xsi:type="dcterms:W3CDTF">2020-12-18T20:24:02Z</dcterms:created>
  <dcterms:modified xsi:type="dcterms:W3CDTF">2024-03-04T20:51:14Z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